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96" d="100"/>
          <a:sy n="96" d="100"/>
        </p:scale>
        <p:origin x="-2898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8831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010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455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81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273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7953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177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65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741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998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503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99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6" name="Rechteck 15"/>
          <p:cNvSpPr/>
          <p:nvPr/>
        </p:nvSpPr>
        <p:spPr>
          <a:xfrm>
            <a:off x="2285187" y="1000740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LYVE-1</a:t>
            </a: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#102-PA50AG)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414339" y="4380899"/>
            <a:ext cx="83058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Immunohistochemical staining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of the lymphatic vessels with anti-human LYVE-1 polyclonal antibody. (A) malignant canine mammary tumor; (B) benign canine mammary tumor; (C) normal canine mammary gland tissue.  </a:t>
            </a:r>
            <a:endParaRPr lang="en-US" sz="1200" dirty="0" smtClean="0">
              <a:latin typeface="Times New Roman"/>
              <a:cs typeface="Times New Roman"/>
            </a:endParaRPr>
          </a:p>
          <a:p>
            <a:endParaRPr lang="en-US" sz="1200" dirty="0" smtClean="0">
              <a:latin typeface="Times New Roman"/>
              <a:cs typeface="Times New Roman"/>
            </a:endParaRPr>
          </a:p>
          <a:p>
            <a:pPr algn="just"/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The experiment was performed by the research group of </a:t>
            </a:r>
            <a:r>
              <a:rPr lang="en-GB" sz="1000" dirty="0" smtClean="0">
                <a:latin typeface="Times New Roman" pitchFamily="18" charset="0"/>
                <a:cs typeface="Times New Roman" pitchFamily="18" charset="0"/>
              </a:rPr>
              <a:t>Applied </a:t>
            </a:r>
            <a:r>
              <a:rPr lang="en-GB" sz="1000" dirty="0">
                <a:latin typeface="Times New Roman" pitchFamily="18" charset="0"/>
                <a:cs typeface="Times New Roman" pitchFamily="18" charset="0"/>
              </a:rPr>
              <a:t>Veterinary Morphology – University of Antwerp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346602" y="1988427"/>
            <a:ext cx="2770609" cy="2152751"/>
            <a:chOff x="422806" y="1988427"/>
            <a:chExt cx="2554050" cy="1903989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1988427"/>
              <a:ext cx="2509312" cy="1872621"/>
            </a:xfrm>
            <a:prstGeom prst="rect">
              <a:avLst/>
            </a:prstGeom>
          </p:spPr>
        </p:pic>
        <p:sp>
          <p:nvSpPr>
            <p:cNvPr id="5" name="Textfeld 4"/>
            <p:cNvSpPr txBox="1"/>
            <p:nvPr/>
          </p:nvSpPr>
          <p:spPr>
            <a:xfrm>
              <a:off x="422806" y="3584639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de-DE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3270583" y="2005362"/>
            <a:ext cx="2717415" cy="2110802"/>
            <a:chOff x="3363721" y="2005362"/>
            <a:chExt cx="2505014" cy="1866887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8666" y="2005362"/>
              <a:ext cx="2470069" cy="1836252"/>
            </a:xfrm>
            <a:prstGeom prst="rect">
              <a:avLst/>
            </a:prstGeom>
          </p:spPr>
        </p:pic>
        <p:sp>
          <p:nvSpPr>
            <p:cNvPr id="18" name="Textfeld 17"/>
            <p:cNvSpPr txBox="1"/>
            <p:nvPr/>
          </p:nvSpPr>
          <p:spPr>
            <a:xfrm>
              <a:off x="3363721" y="356447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de-DE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uppieren 7"/>
          <p:cNvGrpSpPr/>
          <p:nvPr/>
        </p:nvGrpSpPr>
        <p:grpSpPr>
          <a:xfrm>
            <a:off x="6133970" y="2001168"/>
            <a:ext cx="2762782" cy="2147912"/>
            <a:chOff x="6201706" y="2001168"/>
            <a:chExt cx="2546835" cy="1899709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9229" y="2001168"/>
              <a:ext cx="2509312" cy="1872621"/>
            </a:xfrm>
            <a:prstGeom prst="rect">
              <a:avLst/>
            </a:prstGeom>
          </p:spPr>
        </p:pic>
        <p:sp>
          <p:nvSpPr>
            <p:cNvPr id="19" name="Textfeld 18"/>
            <p:cNvSpPr txBox="1"/>
            <p:nvPr/>
          </p:nvSpPr>
          <p:spPr>
            <a:xfrm>
              <a:off x="6201706" y="359310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de-DE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036534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Bildschirmpräsentation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12</cp:revision>
  <dcterms:created xsi:type="dcterms:W3CDTF">2013-05-24T08:45:57Z</dcterms:created>
  <dcterms:modified xsi:type="dcterms:W3CDTF">2015-03-24T12:57:37Z</dcterms:modified>
</cp:coreProperties>
</file>